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57785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 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166381" y="2098785"/>
            <a:ext cx="6705601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dans le livre, à la page </a:t>
            </a:r>
            <a:r>
              <a:rPr lang="fr-FR" sz="3200" dirty="0" smtClean="0">
                <a:latin typeface="Kristen ITC" pitchFamily="66" charset="0"/>
              </a:rPr>
              <a:t>29 </a:t>
            </a:r>
            <a:r>
              <a:rPr lang="fr-FR" sz="3200" dirty="0" smtClean="0">
                <a:latin typeface="Kristen ITC" pitchFamily="66" charset="0"/>
              </a:rPr>
              <a:t>– activité </a:t>
            </a:r>
            <a:r>
              <a:rPr lang="fr-FR" sz="3200" dirty="0" smtClean="0">
                <a:latin typeface="Kristen ITC" pitchFamily="66" charset="0"/>
              </a:rPr>
              <a:t>15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12502" y="3601792"/>
            <a:ext cx="8649851" cy="255454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err="1" smtClean="0">
                <a:latin typeface="Kristen ITC" pitchFamily="66" charset="0"/>
              </a:rPr>
              <a:t>Choisissez</a:t>
            </a:r>
            <a:r>
              <a:rPr lang="en-US" sz="3200" dirty="0" smtClean="0">
                <a:latin typeface="Kristen ITC" pitchFamily="66" charset="0"/>
              </a:rPr>
              <a:t> 5 questions et:</a:t>
            </a:r>
          </a:p>
          <a:p>
            <a:pPr algn="ctr"/>
            <a:endParaRPr lang="en-US" sz="3200" dirty="0" smtClean="0">
              <a:latin typeface="Kristen ITC" pitchFamily="66" charset="0"/>
            </a:endParaRP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latin typeface="Kristen ITC" pitchFamily="66" charset="0"/>
              </a:rPr>
              <a:t>Mettez</a:t>
            </a:r>
            <a:r>
              <a:rPr lang="en-US" sz="3200" dirty="0" smtClean="0">
                <a:latin typeface="Kristen ITC" pitchFamily="66" charset="0"/>
              </a:rPr>
              <a:t> les questions en </a:t>
            </a:r>
            <a:r>
              <a:rPr lang="en-US" sz="3200" dirty="0" err="1" smtClean="0">
                <a:latin typeface="Kristen ITC" pitchFamily="66" charset="0"/>
              </a:rPr>
              <a:t>anglais</a:t>
            </a:r>
            <a:endParaRPr lang="en-US" sz="3200" dirty="0" smtClean="0">
              <a:latin typeface="Kristen ITC" pitchFamily="66" charset="0"/>
            </a:endParaRPr>
          </a:p>
          <a:p>
            <a:pPr marL="514350" indent="-514350" algn="ctr">
              <a:buAutoNum type="arabicPeriod"/>
            </a:pPr>
            <a:r>
              <a:rPr lang="en-US" sz="3200" dirty="0" err="1" smtClean="0">
                <a:latin typeface="Kristen ITC" pitchFamily="66" charset="0"/>
              </a:rPr>
              <a:t>Répondez</a:t>
            </a:r>
            <a:r>
              <a:rPr lang="en-US" sz="3200" dirty="0" smtClean="0">
                <a:latin typeface="Kristen ITC" pitchFamily="66" charset="0"/>
              </a:rPr>
              <a:t> en </a:t>
            </a:r>
            <a:r>
              <a:rPr lang="en-US" sz="3200" dirty="0" err="1" smtClean="0">
                <a:latin typeface="Kristen ITC" pitchFamily="66" charset="0"/>
              </a:rPr>
              <a:t>français</a:t>
            </a:r>
            <a:r>
              <a:rPr lang="en-US" sz="3200" dirty="0" smtClean="0">
                <a:latin typeface="Kristen ITC" pitchFamily="66" charset="0"/>
              </a:rPr>
              <a:t> </a:t>
            </a:r>
          </a:p>
          <a:p>
            <a:pPr algn="ctr"/>
            <a:r>
              <a:rPr lang="en-US" sz="3200" dirty="0" smtClean="0">
                <a:latin typeface="Kristen ITC" pitchFamily="66" charset="0"/>
              </a:rPr>
              <a:t>(phrases </a:t>
            </a:r>
            <a:r>
              <a:rPr lang="en-US" sz="3200" dirty="0" err="1" smtClean="0">
                <a:latin typeface="Kristen ITC" pitchFamily="66" charset="0"/>
              </a:rPr>
              <a:t>complètes</a:t>
            </a:r>
            <a:r>
              <a:rPr lang="en-US" sz="3200" dirty="0" smtClean="0">
                <a:latin typeface="Kristen ITC" pitchFamily="66" charset="0"/>
              </a:rPr>
              <a:t>!)</a:t>
            </a:r>
            <a:endParaRPr lang="en-US" sz="32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36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31</cp:revision>
  <dcterms:created xsi:type="dcterms:W3CDTF">2011-09-14T23:22:57Z</dcterms:created>
  <dcterms:modified xsi:type="dcterms:W3CDTF">2011-11-02T11:05:12Z</dcterms:modified>
</cp:coreProperties>
</file>